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9FBBC-EE42-1B25-E81C-6CC68404C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6C9FB2-CE91-922E-3173-A1398454E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7CADB9-D2E1-2F40-8E0A-B649C4CF0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381551-CC78-E81F-315A-056982BE1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ED6293-FA38-BD39-BBF5-2C12F712F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090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1C8890-F089-2795-640C-27EDDF9B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9A2B3FB-A296-9947-B223-F65DE8021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44A27A-F8E0-86DA-5334-CBEDDE6B1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D8A4C9-A8E0-D9B7-C039-CA7FE8122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9ACC28-6256-37BF-E29E-08E2F42C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97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034D48A-7833-0DE6-7163-48D80F91E1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472C00-8CAF-A098-9701-D4D9FECBE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F8269B-09BA-7B3C-5E2C-97EA35851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EF1F9-068C-7436-41D0-989A74E01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1FC10A-B81E-5DE9-D516-5807A141A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09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ACAD81-A0B3-7561-7DE6-4BCEFFFA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7E4F57-99B5-5628-4710-BA4DD4A41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DFCFE0-668E-ABF8-33BF-CAB562FC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BFC59E-6C7D-EFD4-E646-31B2169E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B5A52B-3CDE-A6AC-57D2-B2C9EB248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28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FEC1F-B135-7ED4-2BF4-570A837F2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85F7F3-1458-5B20-726E-305C94563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2680D7-AD02-338E-1A1D-9558089B7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051EDB-25F0-943A-3397-CBEFFDA13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1E24C7-5B1D-8808-B4DD-881FBD25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60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B92690-B009-9120-3705-4A7ED892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DC69BF-1366-02F6-8C77-FF3B325BE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131833-83E8-45CB-0555-5169938D4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5F5AB7-E19E-7852-4EB2-D4EE564EF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9F1C83-5688-97CE-5CBE-D163FF00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4EC920-2556-1CED-6A36-FA180254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93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BB7E46-15CC-2017-CFA2-FD0F9A453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44A681-0EA0-FDC8-A9CC-BC59EB343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564823-8A63-C832-75F2-A9353B9AB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6702610-1523-2D7A-C0B7-2C81B14C9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7D6BDC-36F1-0166-8E8C-112F4AE23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F031EB3-2879-6063-6019-AF1BA8DF5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C5EBCEB-4796-0F1E-F93A-E14B1CB65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9BD14C-D682-669B-3FC4-2D6E75088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88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255DC5-D073-877A-F1AE-B187CD522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A6EE9F-AB51-273C-AAC3-7CCCA8831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CAF21B-E36F-B6C6-B5D8-BF767046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EFB35BA-D4CD-1667-EB30-3AFF056E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55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1E6B12-6090-489E-EA56-100FCAC07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D3AF633-56D7-8DB5-3F05-26C8365B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FEB200-6FA7-C46A-0946-62417817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84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A900F-A9F3-75BD-4FD6-F9F062EDF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688CEF-EA37-E729-8528-1BF1BA11F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518FA9-1743-B3A0-B8EC-CE719E422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862AC0-7990-366F-F295-C72FC40C2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764D71-86F5-713D-23DC-0717E9A75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41BEED-1B9B-4AEE-77EA-1FE55573D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5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C73B77-3E7E-01E3-7025-41276D933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1773EED-0F08-095C-8ABD-F8AC9A2D9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AC21CA-85FE-7680-4B64-CBC17AC05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61DD8A-7782-916A-3EDE-CF6B3A2C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5371B1-7B1F-79A7-602A-BF97E1140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8BD47A-CE38-295F-E376-6FDC4D2A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4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5A477E-0F96-7752-7D74-ED1A18D67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20F20B-02AB-2A6A-ACE4-EC0621A02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C0EFCE-9158-0273-FCEE-7CF9D4E7F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DEB6A-8674-47BC-8130-4510AD984BB3}" type="datetimeFigureOut">
              <a:rPr kumimoji="1" lang="ja-JP" altLang="en-US" smtClean="0"/>
              <a:t>2023/4/6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DDE2FA-DD01-CED3-1DD2-E19ADC3C0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853A98-F6CC-0BC6-412B-48552F02D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BAC5-CEA3-4C92-B6E7-34C8D9C950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7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ACC1C6C-A0F8-5FAC-C90E-F46FEA945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77" y="986819"/>
            <a:ext cx="3939073" cy="3939073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AE6F0A-D75C-1162-3F9D-62D5A92CBCA4}"/>
              </a:ext>
            </a:extLst>
          </p:cNvPr>
          <p:cNvSpPr/>
          <p:nvPr/>
        </p:nvSpPr>
        <p:spPr>
          <a:xfrm>
            <a:off x="1701341" y="4245630"/>
            <a:ext cx="192155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i="1" dirty="0" err="1">
                <a:ln w="0"/>
                <a:latin typeface="Arial Black" panose="020B0A04020102020204" pitchFamily="34" charset="0"/>
              </a:rPr>
              <a:t>k</a:t>
            </a:r>
            <a:r>
              <a:rPr lang="en-US" altLang="ja-JP" sz="2400" b="0" i="1" cap="none" spc="0" dirty="0" err="1">
                <a:ln w="0"/>
                <a:solidFill>
                  <a:schemeClr val="tx1"/>
                </a:solidFill>
                <a:latin typeface="Arial Black" panose="020B0A04020102020204" pitchFamily="34" charset="0"/>
              </a:rPr>
              <a:t>oo</a:t>
            </a:r>
            <a:r>
              <a:rPr lang="en-US" altLang="ja-JP" sz="2400" b="0" i="1" cap="none" spc="0" dirty="0">
                <a:ln w="0"/>
                <a:solidFill>
                  <a:schemeClr val="tx1"/>
                </a:solidFill>
                <a:latin typeface="Arial Black" panose="020B0A04020102020204" pitchFamily="34" charset="0"/>
              </a:rPr>
              <a:t>-works</a:t>
            </a:r>
            <a:endParaRPr lang="ja-JP" altLang="en-US" sz="2400" b="0" i="1" cap="none" spc="0" dirty="0">
              <a:ln w="0"/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FAE1ADC-76E2-67D0-8DCB-15A402C052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7609" y="4029422"/>
            <a:ext cx="3834771" cy="251366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C5804E-15DB-AAA7-EEAF-F44DB00DA96D}"/>
              </a:ext>
            </a:extLst>
          </p:cNvPr>
          <p:cNvSpPr txBox="1"/>
          <p:nvPr/>
        </p:nvSpPr>
        <p:spPr>
          <a:xfrm>
            <a:off x="1524561" y="1504375"/>
            <a:ext cx="1810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五十一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19E38DD-B728-8BB4-23E5-26914E69CC46}"/>
              </a:ext>
            </a:extLst>
          </p:cNvPr>
          <p:cNvSpPr/>
          <p:nvPr/>
        </p:nvSpPr>
        <p:spPr>
          <a:xfrm>
            <a:off x="5896947" y="429208"/>
            <a:ext cx="5999584" cy="344299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5529FB-262D-00F5-83D7-EA33C40CB2B2}"/>
              </a:ext>
            </a:extLst>
          </p:cNvPr>
          <p:cNvSpPr txBox="1"/>
          <p:nvPr/>
        </p:nvSpPr>
        <p:spPr>
          <a:xfrm>
            <a:off x="6354147" y="719545"/>
            <a:ext cx="51482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左のイメージで、鶴は左の白い鶴の角度で下の黒い鶴のようにして欲しいのですが、</a:t>
            </a:r>
            <a:endParaRPr kumimoji="1" lang="en-US" altLang="ja-JP" sz="20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鶴のデザインをしていただくことは可能でしょうか？</a:t>
            </a:r>
            <a:endParaRPr lang="en-US" altLang="ja-JP" sz="20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endParaRPr kumimoji="1" lang="en-US" altLang="ja-JP" sz="20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en-US" altLang="ja-JP" sz="2000" dirty="0" err="1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koo</a:t>
            </a:r>
            <a:r>
              <a:rPr lang="en-US" altLang="ja-JP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-works</a:t>
            </a:r>
            <a:r>
              <a:rPr lang="ja-JP" altLang="en-US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は　すべて小文字　</a:t>
            </a:r>
            <a:endParaRPr lang="en-US" altLang="ja-JP" sz="20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kumimoji="1" lang="ja-JP" altLang="en-US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書体は　</a:t>
            </a:r>
            <a:r>
              <a:rPr kumimoji="1" lang="en-US" altLang="ja-JP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Arial Black</a:t>
            </a:r>
            <a:r>
              <a:rPr kumimoji="1" lang="ja-JP" altLang="en-US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で少し斜め</a:t>
            </a:r>
            <a:endParaRPr kumimoji="1" lang="en-US" altLang="ja-JP" sz="20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五十一　は　</a:t>
            </a:r>
            <a:r>
              <a:rPr lang="en-US" altLang="ja-JP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HG</a:t>
            </a:r>
            <a:r>
              <a:rPr lang="ja-JP" altLang="en-US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正解書体</a:t>
            </a:r>
            <a:r>
              <a:rPr lang="en-US" altLang="ja-JP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-PRO</a:t>
            </a:r>
            <a:r>
              <a:rPr lang="ja-JP" altLang="en-US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太字です</a:t>
            </a:r>
            <a:endParaRPr lang="en-US" altLang="ja-JP" sz="20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r>
              <a:rPr lang="ja-JP" altLang="en-US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大きさは　縦</a:t>
            </a:r>
            <a:r>
              <a:rPr lang="en-US" altLang="ja-JP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20mm×</a:t>
            </a:r>
            <a:r>
              <a:rPr lang="ja-JP" altLang="en-US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横</a:t>
            </a:r>
            <a:r>
              <a:rPr lang="en-US" altLang="ja-JP" sz="20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15mm</a:t>
            </a:r>
          </a:p>
        </p:txBody>
      </p:sp>
    </p:spTree>
    <p:extLst>
      <p:ext uri="{BB962C8B-B14F-4D97-AF65-F5344CB8AC3E}">
        <p14:creationId xmlns:p14="http://schemas.microsoft.com/office/powerpoint/2010/main" val="2878512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HG正楷書体-PRO</vt:lpstr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五十嵐 光一</dc:creator>
  <cp:lastModifiedBy>五十嵐 光一</cp:lastModifiedBy>
  <cp:revision>15</cp:revision>
  <dcterms:created xsi:type="dcterms:W3CDTF">2023-03-28T07:18:33Z</dcterms:created>
  <dcterms:modified xsi:type="dcterms:W3CDTF">2023-04-06T12:59:16Z</dcterms:modified>
</cp:coreProperties>
</file>